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0" r:id="rId4"/>
    <p:sldId id="258" r:id="rId5"/>
    <p:sldId id="259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3978" autoAdjust="0"/>
  </p:normalViewPr>
  <p:slideViewPr>
    <p:cSldViewPr>
      <p:cViewPr>
        <p:scale>
          <a:sx n="43" d="100"/>
          <a:sy n="43" d="100"/>
        </p:scale>
        <p:origin x="-2166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04D413-C080-4AD5-8949-E819032AA16F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2A77CF-4852-4C7E-A9FE-E6B5190F50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101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A77CF-4852-4C7E-A9FE-E6B5190F502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A77CF-4852-4C7E-A9FE-E6B5190F502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A77CF-4852-4C7E-A9FE-E6B5190F502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BA6FC-7145-4AC7-8933-79CAA121133B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6032-2894-473D-BFB9-5A3F9911A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BA6FC-7145-4AC7-8933-79CAA121133B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6032-2894-473D-BFB9-5A3F9911A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BA6FC-7145-4AC7-8933-79CAA121133B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6032-2894-473D-BFB9-5A3F9911A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BA6FC-7145-4AC7-8933-79CAA121133B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6032-2894-473D-BFB9-5A3F9911A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BA6FC-7145-4AC7-8933-79CAA121133B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6032-2894-473D-BFB9-5A3F9911A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BA6FC-7145-4AC7-8933-79CAA121133B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6032-2894-473D-BFB9-5A3F9911A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BA6FC-7145-4AC7-8933-79CAA121133B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6032-2894-473D-BFB9-5A3F9911A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BA6FC-7145-4AC7-8933-79CAA121133B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6032-2894-473D-BFB9-5A3F9911A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BA6FC-7145-4AC7-8933-79CAA121133B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6032-2894-473D-BFB9-5A3F9911A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BA6FC-7145-4AC7-8933-79CAA121133B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6032-2894-473D-BFB9-5A3F9911A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BA6FC-7145-4AC7-8933-79CAA121133B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6032-2894-473D-BFB9-5A3F9911A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BA6FC-7145-4AC7-8933-79CAA121133B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76032-2894-473D-BFB9-5A3F9911A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7772400" cy="2016223"/>
          </a:xfrm>
        </p:spPr>
        <p:txBody>
          <a:bodyPr/>
          <a:lstStyle/>
          <a:p>
            <a:r>
              <a:rPr lang="ru-RU" dirty="0" smtClean="0"/>
              <a:t>Рубрика «Восстановим историю»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96952"/>
            <a:ext cx="6400800" cy="3024336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Архивный отдел открывает новую рубрику «Восстановим историю», в архивном отделе Исполнительного комитета на хранении имеются фотографии, отражающие историю района, но без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подписи,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поэтому невозможно определить  время, событие, людей.  В этой рубрике будут представлены фотографии, будем признательны если вы поможете восстановить факты, события, узнать людей, изображенных на фотографиях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Снимок сделан 16.09.1985 года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  <a:p>
            <a:r>
              <a:rPr lang="ru-RU" dirty="0" smtClean="0"/>
              <a:t>(Кто изображен? Место съемки?)</a:t>
            </a:r>
            <a:endParaRPr lang="ru-RU" dirty="0"/>
          </a:p>
        </p:txBody>
      </p:sp>
      <p:pic>
        <p:nvPicPr>
          <p:cNvPr id="7" name="Содержимое 6" descr="16.09.1985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l="53490"/>
          <a:stretch>
            <a:fillRect/>
          </a:stretch>
        </p:blipFill>
        <p:spPr>
          <a:xfrm>
            <a:off x="251520" y="1268763"/>
            <a:ext cx="4717440" cy="5616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Время и место съемки</a:t>
            </a:r>
            <a:endParaRPr lang="ru-RU" dirty="0"/>
          </a:p>
        </p:txBody>
      </p:sp>
      <p:pic>
        <p:nvPicPr>
          <p:cNvPr id="4" name="Содержимое 3" descr="дом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51544"/>
          <a:stretch>
            <a:fillRect/>
          </a:stretch>
        </p:blipFill>
        <p:spPr>
          <a:xfrm>
            <a:off x="0" y="1772806"/>
            <a:ext cx="9144000" cy="4792407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Фотография сделана в середине 80 годов детский сад (какой детский сад, когда точно сделан снимок?)</a:t>
            </a:r>
            <a:endParaRPr lang="ru-RU" sz="3200" dirty="0"/>
          </a:p>
        </p:txBody>
      </p:sp>
      <p:pic>
        <p:nvPicPr>
          <p:cNvPr id="4" name="Содержимое 3" descr="16.09.198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46122" b="-5638"/>
          <a:stretch>
            <a:fillRect/>
          </a:stretch>
        </p:blipFill>
        <p:spPr>
          <a:xfrm rot="5400000">
            <a:off x="1971283" y="432107"/>
            <a:ext cx="5760000" cy="858543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Фотография сделана 22.12.1982 года совхоз «Весенний» (кто изображен)</a:t>
            </a:r>
            <a:endParaRPr lang="ru-RU" dirty="0"/>
          </a:p>
        </p:txBody>
      </p:sp>
      <p:pic>
        <p:nvPicPr>
          <p:cNvPr id="4" name="Содержимое 3" descr="22.12.1984 год Весенний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flipV="1">
            <a:off x="1259627" y="1916828"/>
            <a:ext cx="7394498" cy="11628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Что за здание? Время  и место съемки</a:t>
            </a:r>
            <a:endParaRPr lang="ru-RU" dirty="0"/>
          </a:p>
        </p:txBody>
      </p:sp>
      <p:pic>
        <p:nvPicPr>
          <p:cNvPr id="4" name="Содержимое 3" descr="дома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b="65730"/>
          <a:stretch>
            <a:fillRect/>
          </a:stretch>
        </p:blipFill>
        <p:spPr>
          <a:xfrm>
            <a:off x="-4" y="1700808"/>
            <a:ext cx="9144004" cy="485996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120</Words>
  <Application>Microsoft Office PowerPoint</Application>
  <PresentationFormat>Экран (4:3)</PresentationFormat>
  <Paragraphs>12</Paragraphs>
  <Slides>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Рубрика «Восстановим историю»</vt:lpstr>
      <vt:lpstr>Снимок сделан 16.09.1985 года </vt:lpstr>
      <vt:lpstr>Время и место съемки</vt:lpstr>
      <vt:lpstr>Фотография сделана в середине 80 годов детский сад (какой детский сад, когда точно сделан снимок?)</vt:lpstr>
      <vt:lpstr>Фотография сделана 22.12.1982 года совхоз «Весенний» (кто изображен)</vt:lpstr>
      <vt:lpstr>Что за здание? Время  и место съемки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Рубрика «Восстановим историю»</dc:title>
  <dc:creator>Nelya</dc:creator>
  <cp:lastModifiedBy>мфц01</cp:lastModifiedBy>
  <cp:revision>6</cp:revision>
  <dcterms:created xsi:type="dcterms:W3CDTF">2016-11-27T15:51:35Z</dcterms:created>
  <dcterms:modified xsi:type="dcterms:W3CDTF">2016-12-02T06:31:41Z</dcterms:modified>
</cp:coreProperties>
</file>